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59" r:id="rId3"/>
    <p:sldId id="337" r:id="rId4"/>
    <p:sldId id="264" r:id="rId5"/>
    <p:sldId id="344" r:id="rId6"/>
    <p:sldId id="332" r:id="rId7"/>
    <p:sldId id="343" r:id="rId8"/>
    <p:sldId id="340" r:id="rId9"/>
    <p:sldId id="341" r:id="rId10"/>
    <p:sldId id="32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C344204-4401-4E3C-9B8F-192BD8A42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406543A-EDFA-44D5-B31A-790A9E4A1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6543A-EDFA-44D5-B31A-790A9E4A163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8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6543A-EDFA-44D5-B31A-790A9E4A16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5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6543A-EDFA-44D5-B31A-790A9E4A163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81E4CD4A-4AA5-4CAD-A2A9-FB2BBDCE3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A906-6D29-44FB-A980-EB3A00BD0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FC13-8A55-46B4-B5C3-ABA412ACA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38BA-DE8C-4B11-8360-1F2F2957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458C-4182-4699-93A4-16B7F346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E74E-CE45-492B-803D-02A818CA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7480-72B1-4F2C-9BFE-E50B5CAD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7D14-D152-4FCF-A23E-7044F8835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2E77-CE52-4F48-A501-17BD3E82A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41AC8-5143-4A73-B903-3C646FA4F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24B3-401F-403B-86EB-D905C18D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217F719F-6B1B-4282-8CD2-796D91E99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04257988small"/>
          <p:cNvPicPr>
            <a:picLocks noChangeAspect="1" noChangeArrowheads="1"/>
          </p:cNvPicPr>
          <p:nvPr/>
        </p:nvPicPr>
        <p:blipFill>
          <a:blip r:embed="rId3"/>
          <a:srcRect t="7761" b="27652"/>
          <a:stretch>
            <a:fillRect/>
          </a:stretch>
        </p:blipFill>
        <p:spPr bwMode="auto">
          <a:xfrm>
            <a:off x="357158" y="5072074"/>
            <a:ext cx="8429684" cy="14001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логотип без подложки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857356" y="429522"/>
            <a:ext cx="5300810" cy="5856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85728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ndara" pitchFamily="34" charset="0"/>
              </a:rPr>
              <a:t>Муниципальное бюджетное  учреждение культуры </a:t>
            </a:r>
          </a:p>
          <a:p>
            <a:pPr algn="ctr"/>
            <a:r>
              <a:rPr lang="ru-RU" sz="2000" b="1" dirty="0" smtClean="0">
                <a:latin typeface="Candara" pitchFamily="34" charset="0"/>
              </a:rPr>
              <a:t>«Центральная городская детская библиотека </a:t>
            </a:r>
          </a:p>
          <a:p>
            <a:pPr algn="ctr"/>
            <a:r>
              <a:rPr lang="ru-RU" sz="2000" b="1" dirty="0" smtClean="0">
                <a:latin typeface="Candara" pitchFamily="34" charset="0"/>
              </a:rPr>
              <a:t>имени Сергея Тимофеевича Аксакова»</a:t>
            </a:r>
          </a:p>
          <a:p>
            <a:pPr algn="ctr"/>
            <a:r>
              <a:rPr lang="ru-RU" sz="1600" dirty="0" smtClean="0"/>
              <a:t> </a:t>
            </a:r>
          </a:p>
          <a:p>
            <a:pPr algn="ctr"/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11333"/>
            <a:ext cx="857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Т</a:t>
            </a:r>
          </a:p>
          <a:p>
            <a:r>
              <a:rPr lang="ru-RU" sz="3600" b="1" dirty="0" smtClean="0">
                <a:latin typeface="+mn-lt"/>
              </a:rPr>
              <a:t>Р</a:t>
            </a:r>
          </a:p>
          <a:p>
            <a:r>
              <a:rPr lang="ru-RU" sz="3600" b="1" dirty="0" smtClean="0">
                <a:latin typeface="+mn-lt"/>
              </a:rPr>
              <a:t>Е</a:t>
            </a:r>
          </a:p>
          <a:p>
            <a:r>
              <a:rPr lang="ru-RU" sz="3600" b="1" dirty="0" smtClean="0">
                <a:latin typeface="+mn-lt"/>
              </a:rPr>
              <a:t>Х</a:t>
            </a:r>
          </a:p>
          <a:p>
            <a:r>
              <a:rPr lang="ru-RU" sz="3600" b="1" dirty="0" smtClean="0">
                <a:latin typeface="+mn-lt"/>
              </a:rPr>
              <a:t>Г</a:t>
            </a:r>
          </a:p>
          <a:p>
            <a:r>
              <a:rPr lang="ru-RU" sz="3600" b="1" dirty="0" smtClean="0">
                <a:latin typeface="+mn-lt"/>
              </a:rPr>
              <a:t>О</a:t>
            </a:r>
          </a:p>
          <a:p>
            <a:r>
              <a:rPr lang="ru-RU" sz="3600" b="1" dirty="0" smtClean="0">
                <a:latin typeface="+mn-lt"/>
              </a:rPr>
              <a:t>Р</a:t>
            </a:r>
          </a:p>
          <a:p>
            <a:r>
              <a:rPr lang="ru-RU" sz="3600" b="1" dirty="0" smtClean="0">
                <a:latin typeface="+mn-lt"/>
              </a:rPr>
              <a:t>Н</a:t>
            </a:r>
          </a:p>
          <a:p>
            <a:r>
              <a:rPr lang="ru-RU" sz="3600" b="1" dirty="0" smtClean="0">
                <a:latin typeface="+mn-lt"/>
              </a:rPr>
              <a:t>Ы</a:t>
            </a:r>
          </a:p>
          <a:p>
            <a:r>
              <a:rPr lang="ru-RU" sz="3600" b="1" dirty="0" smtClean="0">
                <a:latin typeface="+mn-lt"/>
              </a:rPr>
              <a:t>Й</a:t>
            </a:r>
            <a:endParaRPr lang="ru-RU" sz="3600" b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0167" y="5500702"/>
            <a:ext cx="1896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2021</a:t>
            </a:r>
            <a:endParaRPr lang="ru-RU" sz="6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799288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Городской конкурс творческих проектов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«Завтра – будет!»</a:t>
            </a:r>
            <a:endParaRPr lang="ru-RU" sz="5400" b="1" spc="50" dirty="0" smtClean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57166"/>
            <a:ext cx="8858312" cy="4495800"/>
          </a:xfrm>
        </p:spPr>
        <p:txBody>
          <a:bodyPr/>
          <a:lstStyle/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атомная промышленность, профессии ПСЗ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задачи: </a:t>
            </a:r>
          </a:p>
          <a:p>
            <a:pPr marL="628650" indent="-285750" algn="just">
              <a:lnSpc>
                <a:spcPct val="100000"/>
              </a:lnSpc>
              <a:spcBef>
                <a:spcPts val="0"/>
              </a:spcBef>
            </a:pPr>
            <a:r>
              <a:rPr lang="ru-RU" sz="2400" kern="50" dirty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воспитание у детей патриотических чувств к </a:t>
            </a:r>
            <a:r>
              <a:rPr lang="ru-RU" sz="2400" kern="50" dirty="0" smtClean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городу;</a:t>
            </a:r>
          </a:p>
          <a:p>
            <a:pPr marL="628650" indent="-285750" algn="just">
              <a:lnSpc>
                <a:spcPct val="100000"/>
              </a:lnSpc>
              <a:spcBef>
                <a:spcPts val="0"/>
              </a:spcBef>
            </a:pPr>
            <a:r>
              <a:rPr lang="ru-RU" sz="2400" kern="50" dirty="0" smtClean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ru-RU" sz="2400" kern="50" dirty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формирование системы знаний об атомной </a:t>
            </a:r>
            <a:r>
              <a:rPr lang="ru-RU" sz="2400" kern="50" dirty="0" smtClean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энергетике;</a:t>
            </a:r>
          </a:p>
          <a:p>
            <a:pPr marL="628650" indent="-285750" algn="just">
              <a:lnSpc>
                <a:spcPct val="100000"/>
              </a:lnSpc>
              <a:spcBef>
                <a:spcPts val="0"/>
              </a:spcBef>
            </a:pPr>
            <a:r>
              <a:rPr lang="ru-RU" sz="2400" kern="50" dirty="0" smtClean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стимулирование </a:t>
            </a:r>
            <a:r>
              <a:rPr lang="ru-RU" sz="2400" kern="50" dirty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интереса к деятельности градообразующего предприятия - Приборостроительного завода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Партнёры: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молодёжное объединение ФГУП «ПСЗ»;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ИЦАЭ г. Челябинск</a:t>
            </a:r>
          </a:p>
        </p:txBody>
      </p:sp>
    </p:spTree>
    <p:extLst>
      <p:ext uri="{BB962C8B-B14F-4D97-AF65-F5344CB8AC3E}">
        <p14:creationId xmlns:p14="http://schemas.microsoft.com/office/powerpoint/2010/main" val="3793198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-198" r="11112" b="198"/>
          <a:stretch/>
        </p:blipFill>
        <p:spPr>
          <a:xfrm>
            <a:off x="6372200" y="1048478"/>
            <a:ext cx="2448272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17264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Адресован детям от 5 лет до 15 лет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4" y="779919"/>
            <a:ext cx="3537720" cy="2358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20257" r="13116"/>
          <a:stretch/>
        </p:blipFill>
        <p:spPr>
          <a:xfrm>
            <a:off x="3889926" y="797761"/>
            <a:ext cx="2300251" cy="26769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-897" r="291" b="897"/>
          <a:stretch/>
        </p:blipFill>
        <p:spPr>
          <a:xfrm>
            <a:off x="49042" y="3345566"/>
            <a:ext cx="4031382" cy="33018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20999" r="388" b="-399"/>
          <a:stretch/>
        </p:blipFill>
        <p:spPr>
          <a:xfrm>
            <a:off x="4067037" y="3573015"/>
            <a:ext cx="5031040" cy="29959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5028051" cy="377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65" y="132250"/>
            <a:ext cx="3162857" cy="251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9899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0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99447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5" y="3573016"/>
            <a:ext cx="4315600" cy="268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60169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7964" y="2333186"/>
            <a:ext cx="62679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Первый этап: информационно-организационный</a:t>
            </a:r>
            <a:endParaRPr lang="ru-RU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20604"/>
            <a:ext cx="4519010" cy="300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7574"/>
          <a:stretch/>
        </p:blipFill>
        <p:spPr>
          <a:xfrm>
            <a:off x="827584" y="3181399"/>
            <a:ext cx="6768752" cy="360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176464" cy="277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44524" y="2775858"/>
            <a:ext cx="91450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Ток-шоу «Земля. Атом. Будущее?»</a:t>
            </a:r>
            <a:endParaRPr lang="ru-RU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249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Немного статистики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412776"/>
            <a:ext cx="53119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2013 г. – 9 работ,  36 участников</a:t>
            </a:r>
          </a:p>
          <a:p>
            <a:r>
              <a:rPr lang="ru-RU" sz="2400" dirty="0" smtClean="0"/>
              <a:t>2014 г. – 79 работ, 77 участников</a:t>
            </a:r>
          </a:p>
          <a:p>
            <a:r>
              <a:rPr lang="ru-RU" sz="2400" dirty="0" smtClean="0"/>
              <a:t>2016 г. – 49 работ, 102 участника</a:t>
            </a:r>
          </a:p>
          <a:p>
            <a:r>
              <a:rPr lang="ru-RU" sz="2400" dirty="0" smtClean="0"/>
              <a:t>2017 г. -  46 работ, 119 участников</a:t>
            </a:r>
          </a:p>
          <a:p>
            <a:r>
              <a:rPr lang="ru-RU" sz="2400" dirty="0" smtClean="0"/>
              <a:t>2018 г.  - 67 работ, 96 участников</a:t>
            </a:r>
          </a:p>
          <a:p>
            <a:r>
              <a:rPr lang="ru-RU" sz="2400" dirty="0" smtClean="0"/>
              <a:t>2019 г. -  84 работы, 120 участников</a:t>
            </a:r>
          </a:p>
          <a:p>
            <a:r>
              <a:rPr lang="ru-RU" sz="2400" dirty="0" smtClean="0"/>
              <a:t>2020 г. – 49 работ, 65 участников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4509120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Всего 615 участников конкурса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72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2806951"/>
            <a:ext cx="3714775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852"/>
            <a:ext cx="3047498" cy="228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214290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Мотивационная система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3" y="2428476"/>
            <a:ext cx="385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Награждаем всех!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781" y="5687979"/>
            <a:ext cx="3429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Победители получают денежные сертификаты</a:t>
            </a:r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934" y="1857364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071934" y="5500702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Победители конкурса творческих проектов «Завтра – будет!» в медиа-центре атомной энергии в г. Челябинске</a:t>
            </a:r>
          </a:p>
        </p:txBody>
      </p:sp>
    </p:spTree>
    <p:extLst>
      <p:ext uri="{BB962C8B-B14F-4D97-AF65-F5344CB8AC3E}">
        <p14:creationId xmlns:p14="http://schemas.microsoft.com/office/powerpoint/2010/main" val="128790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715436" cy="116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 развития практики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возрастных границ участников конкурса;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легкий переход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онлайн-конкурс;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еограниченная фантазия в выборе номинаций;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расширение географических границ конкурса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5954" r="10401" b="5855"/>
          <a:stretch/>
        </p:blipFill>
        <p:spPr>
          <a:xfrm>
            <a:off x="179512" y="81997"/>
            <a:ext cx="1959556" cy="2826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7"/>
          <a:stretch/>
        </p:blipFill>
        <p:spPr>
          <a:xfrm>
            <a:off x="2337074" y="81997"/>
            <a:ext cx="4537016" cy="2715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050" r="4800" b="651"/>
          <a:stretch/>
        </p:blipFill>
        <p:spPr>
          <a:xfrm>
            <a:off x="7051001" y="106692"/>
            <a:ext cx="1936081" cy="27462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Презентация учебного курса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</Template>
  <TotalTime>2323</TotalTime>
  <Words>230</Words>
  <Application>Microsoft Office PowerPoint</Application>
  <PresentationFormat>Экран (4:3)</PresentationFormat>
  <Paragraphs>75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Candara</vt:lpstr>
      <vt:lpstr>Lucida Sans Unicode</vt:lpstr>
      <vt:lpstr>Times New Roman</vt:lpstr>
      <vt:lpstr>Trebuchet MS</vt:lpstr>
      <vt:lpstr>Verdana</vt:lpstr>
      <vt:lpstr>Wingdings</vt:lpstr>
      <vt:lpstr>Wingdings 2</vt:lpstr>
      <vt:lpstr>Презентация учебного курса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subject/>
  <dc:creator>design</dc:creator>
  <cp:keywords/>
  <dc:description/>
  <cp:lastModifiedBy>Людмила</cp:lastModifiedBy>
  <cp:revision>280</cp:revision>
  <dcterms:created xsi:type="dcterms:W3CDTF">2012-07-18T03:37:09Z</dcterms:created>
  <dcterms:modified xsi:type="dcterms:W3CDTF">2021-06-30T11:30:21Z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